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15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82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40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8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95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94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99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11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8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50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4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C6958-06C2-4786-9C37-AA539FF2E2DE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5E564-8619-46EE-83D8-E62A383A7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97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783555"/>
            <a:ext cx="9410700" cy="5293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85725"/>
            <a:ext cx="353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ASSIGNMENT 14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238625" y="47374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JIRA PROJECT CREATION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314450" y="1128652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 : CREATE A NEW PROJECT . CLICK PROJECTS  -&gt; CREATE PROJECT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58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78098"/>
            <a:ext cx="9420225" cy="5298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125" y="409575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STEP 10 : WE INSTALL THE ZEPHYR SQUARD.. CLICK -&gt; APPS -&gt; INSTALL ZEPHYR SQUARD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21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53741"/>
            <a:ext cx="9429750" cy="5304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0650" y="581025"/>
            <a:ext cx="93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11 : AFTER WE INTALL THE ZEPHYR SQUARD AND CLICK TO ENABLE…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5388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4" y="1056679"/>
            <a:ext cx="9991725" cy="5620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342900"/>
            <a:ext cx="983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12 : WE CREATE NEW FOLDER AND CREATE THE NEW TEST CASE TO TYPING THE CASES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18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89421"/>
            <a:ext cx="10001250" cy="5625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0150" y="409575"/>
            <a:ext cx="999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13 : AFTER WE ENTER DETAILS TO CLICK THE TEST SCRIPT TYPEING THE STEPS, TESTDATA AND EXPECTED RESULTS AND CLICK ON THE SAVE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04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241822"/>
            <a:ext cx="9544050" cy="5368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375" y="638175"/>
            <a:ext cx="1008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14 : CLICK THE TOP TEST CASE AND GOBACK THE TESTCASE DASHBOARD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29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759023"/>
            <a:ext cx="10182225" cy="5727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7300" y="200025"/>
            <a:ext cx="991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15 : CHECK THE TEST CASES INSERTED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85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4" y="1123355"/>
            <a:ext cx="9534525" cy="5363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390525"/>
            <a:ext cx="94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16 : CLICK THE TEST CYCLES…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592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283493"/>
            <a:ext cx="9486900" cy="53363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9675" y="32385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17 : CREATE THE PROJECT NAME AND DESCRIPTION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25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061441"/>
            <a:ext cx="9915525" cy="5577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425" y="266700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18 : AFTER TO SELECT THE CASE AND CLICK  ADD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26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5361"/>
            <a:ext cx="10134600" cy="5700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7300" y="219075"/>
            <a:ext cx="1018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19 : AFTER WE CHECK THE SMOKE TEST OF TEST PLAYER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77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1091208"/>
            <a:ext cx="9744075" cy="54810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649" y="476250"/>
            <a:ext cx="787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2: CLICK SOFTWARE DEVELOPMENT -&gt; SCRUM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136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970359"/>
            <a:ext cx="10077450" cy="566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900" y="304800"/>
            <a:ext cx="995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20 : STOP THE TEST PLAYER AND </a:t>
            </a:r>
            <a:r>
              <a:rPr lang="en-US" smtClean="0"/>
              <a:t>WE SEE </a:t>
            </a:r>
            <a:r>
              <a:rPr lang="en-US" dirty="0" smtClean="0"/>
              <a:t>TO CHECK THE HOW IT WILL BE TEST CYCELS RUN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192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069180"/>
            <a:ext cx="9715500" cy="54649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4450" y="50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 : SELECT A TEAM MANAGED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271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1599605"/>
            <a:ext cx="8620125" cy="4848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5450" y="885825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 : ADD PROJECT DETAILS ( TYPE OUR OWN PROJECT NAME)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87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974526"/>
            <a:ext cx="9820276" cy="5523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2975" y="190500"/>
            <a:ext cx="76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: 5 AFTER CREATE A PROJECT NAME AND GO TO PROJECT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1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1128116"/>
            <a:ext cx="9858376" cy="5545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0149" y="552450"/>
            <a:ext cx="951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6 : FIRST WE CLICK THE BACKLOG TO TURN ON EPIC ()CREATE NO.OF . STORY UNDER ONE EPICS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482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127522"/>
            <a:ext cx="10001250" cy="5625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0" y="323850"/>
            <a:ext cx="100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: 7 – CREATE BACKLOG (CREATE ISSUE) AND DRAG INTO SPRINT AREA… AT LAST WE CLICK TO SPRINTSTART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65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08471"/>
            <a:ext cx="9696450" cy="5454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550" y="37147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8: AFTER WE CLICK THE SPRINT BUTTON TO CHECK THE MATCH WITH THE ACTUAL WITH EXPECTED RESULT AND TEST CASE SHOULD PASSWED … DRAGE TO ONE EPIC (IN PROGRESS).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87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4" y="1095970"/>
            <a:ext cx="9820275" cy="5523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333375"/>
            <a:ext cx="973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9: WE CLICK TO CHECK THE TIMELINE 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877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301</Words>
  <Application>Microsoft Office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</cp:revision>
  <dcterms:created xsi:type="dcterms:W3CDTF">2024-04-11T16:32:19Z</dcterms:created>
  <dcterms:modified xsi:type="dcterms:W3CDTF">2024-04-12T01:43:36Z</dcterms:modified>
</cp:coreProperties>
</file>